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292" r:id="rId13"/>
    <p:sldId id="291" r:id="rId14"/>
    <p:sldId id="283" r:id="rId15"/>
    <p:sldId id="284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17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16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19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18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18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69.png"/><Relationship Id="rId5" Type="http://schemas.openxmlformats.org/officeDocument/2006/relationships/image" Target="../media/image116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7.png"/><Relationship Id="rId9" Type="http://schemas.openxmlformats.org/officeDocument/2006/relationships/image" Target="../media/image120.png"/><Relationship Id="rId14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42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4.png"/><Relationship Id="rId4" Type="http://schemas.openxmlformats.org/officeDocument/2006/relationships/image" Target="../media/image108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9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8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7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0.png"/><Relationship Id="rId27" Type="http://schemas.openxmlformats.org/officeDocument/2006/relationships/image" Target="../media/image140.png"/><Relationship Id="rId30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15098</TotalTime>
  <Words>579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137</cp:revision>
  <dcterms:created xsi:type="dcterms:W3CDTF">2023-07-26T17:49:20Z</dcterms:created>
  <dcterms:modified xsi:type="dcterms:W3CDTF">2024-10-25T00:15:35Z</dcterms:modified>
</cp:coreProperties>
</file>